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5" r:id="rId1"/>
    <p:sldMasterId id="2147483707" r:id="rId2"/>
    <p:sldMasterId id="2147483719" r:id="rId3"/>
  </p:sldMasterIdLst>
  <p:sldIdLst>
    <p:sldId id="300" r:id="rId4"/>
    <p:sldId id="278" r:id="rId5"/>
    <p:sldId id="284" r:id="rId6"/>
    <p:sldId id="294" r:id="rId7"/>
    <p:sldId id="280" r:id="rId8"/>
    <p:sldId id="309" r:id="rId9"/>
    <p:sldId id="305" r:id="rId10"/>
    <p:sldId id="313" r:id="rId11"/>
    <p:sldId id="302" r:id="rId12"/>
    <p:sldId id="276" r:id="rId13"/>
  </p:sldIdLst>
  <p:sldSz cx="12192000" cy="6858000"/>
  <p:notesSz cx="6858000" cy="9144000"/>
  <p:embeddedFontLst>
    <p:embeddedFont>
      <p:font typeface="Andy" panose="020B0604020202020204" pitchFamily="66" charset="0"/>
      <p:bold r:id="rId14"/>
    </p:embeddedFont>
    <p:embeddedFont>
      <p:font typeface="Georgia" panose="02040502050405020303" pitchFamily="18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C962-08CB-4F20-BEF2-6C026D26B5E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3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43692-7B0C-43D9-933D-A26ECE25F7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4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0498-0373-442A-9720-1D71A3211B9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16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594A-6209-462A-944C-3C397CB02F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924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3C04-C705-4853-8934-18DA82E11F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4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5CAEF-8BB9-4215-9FF0-AF92AA3AD82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2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FAEF7-22D3-454A-A45E-A343C5A119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514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34ED-8058-4321-B076-F2E12E72842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04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6D3EA-9D10-40E6-B3A4-898DCCD3A3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30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8A738-97AD-441A-8499-BD673FD3DB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90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58AC-B988-43CF-AB17-B6256FCEC2E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737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55D4-C79B-4144-827A-F6D58FA179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027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60AD-978C-4103-BB85-164E11669D3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629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2-4F22-4311-9BB7-E4A8869FEB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069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535A-2C74-4CB6-9373-BE8149A5423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542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E302-773A-4487-9052-0DB00341F05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3809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2113-1D76-4DE4-BA31-1FAD80F7C1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142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CFDE1-D4CF-4769-8698-ABBE5AFEB8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61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100F3-846A-4A84-9907-9E7FC720F35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7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D49B5-F741-4B9F-A4B7-CC040AEC9F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504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26B34-BE7A-4DCA-AB01-02F7CE4C9C6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204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E51CB-DD61-47E0-B82C-60E80EEE14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124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F621-E71C-42F8-8C83-B3CA6181BB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738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C666-9D3F-439E-8710-FC1995EDE7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536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9D23-8BEA-4CD6-95D5-779B7919923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328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DC73-D00D-4A61-843A-40F82E1C75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1765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72FF-1013-463B-91B9-444F47A074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31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E0D6-D9BE-4AB0-AB18-9898EDC5913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563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A48B6-93FE-42A9-B795-C34D73E468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7387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299B-2FFB-4DC7-A952-688D029084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856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DA4-7844-4C2D-B8C6-C972A9D98E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0879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8F1-72BE-45A8-A00B-F9BA4A908A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6757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95CF-3320-4882-995C-0C7BC0A4E3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93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A20A8E-C3D5-4202-B350-7AC4742932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09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A28DA2-117F-4F39-94C2-74402EFF2DA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649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D7AE4B-1724-48EA-849C-94230FA543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29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6E53E42B-AB46-2597-EA10-A2BC0080E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9A601DEE-FF87-6E1A-DA77-046CAC4D23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C320638-1558-699B-724F-7FD54F013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8305800" cy="1020762"/>
          </a:xfrm>
        </p:spPr>
        <p:txBody>
          <a:bodyPr/>
          <a:lstStyle/>
          <a:p>
            <a:pPr algn="ctr"/>
            <a:r>
              <a:rPr lang="en-US" altLang="en-US" sz="6000" b="1" i="1" dirty="0">
                <a:solidFill>
                  <a:schemeClr val="bg1"/>
                </a:solidFill>
              </a:rPr>
              <a:t>EXCUSE - REASON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5CD50834-33B5-6772-96B2-50B4C326F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295401"/>
            <a:ext cx="8686800" cy="528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Excuse – used in the sense of begging off, making an excuse … Luke 14:18,19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Reason – the basis or motive for an action, a decision, or a conviction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D27ABCF-801F-8687-AB6E-2E94EB31A3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9677400" cy="3429000"/>
          </a:xfrm>
        </p:spPr>
        <p:txBody>
          <a:bodyPr/>
          <a:lstStyle/>
          <a:p>
            <a:pPr algn="ctr"/>
            <a:r>
              <a:rPr lang="en-US" altLang="en-US" sz="6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Excuses Used By People For Not Studying The Bible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74504B5-5179-FFAE-7E32-5C03D39093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3733800"/>
            <a:ext cx="8229600" cy="2819400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Luke 14:16-24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John 6:35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2 Timothy 3:15</a:t>
            </a:r>
            <a:endParaRPr lang="en-US" altLang="en-US" sz="7200" b="1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Text Box 6">
            <a:extLst>
              <a:ext uri="{FF2B5EF4-FFF2-40B4-BE49-F238E27FC236}">
                <a16:creationId xmlns:a16="http://schemas.microsoft.com/office/drawing/2014/main" id="{A508DD10-5CCB-551F-7467-48874A8FE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828800"/>
            <a:ext cx="8534400" cy="491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Too Busy!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2 Timothy 2:15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Ephesians 5:15-17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Mark 4:18,19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Romans 12:1,2</a:t>
            </a:r>
          </a:p>
        </p:txBody>
      </p:sp>
      <p:sp>
        <p:nvSpPr>
          <p:cNvPr id="69639" name="Text Box 7">
            <a:extLst>
              <a:ext uri="{FF2B5EF4-FFF2-40B4-BE49-F238E27FC236}">
                <a16:creationId xmlns:a16="http://schemas.microsoft.com/office/drawing/2014/main" id="{A89E238B-08D7-BE2A-168E-C67C0A2D1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52400"/>
            <a:ext cx="10439400" cy="16319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Excuses For Not Studying The Bible: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9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uiExpand="1" build="allAtOnce"/>
      <p:bldP spid="696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7CEF932-8E5F-85F4-D407-8E9F7845E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74638"/>
            <a:ext cx="10668000" cy="1554162"/>
          </a:xfrm>
          <a:noFill/>
          <a:ln w="76200">
            <a:solidFill>
              <a:schemeClr val="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n-US" altLang="en-US" sz="5400" b="1" i="1" dirty="0">
                <a:solidFill>
                  <a:schemeClr val="bg1"/>
                </a:solidFill>
              </a:rPr>
              <a:t>Excuses For Not Studying The Bible: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A9340E82-A768-A1D8-B39B-3D6C6DE77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981201"/>
            <a:ext cx="8534400" cy="47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Too Hard To Understand!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Ephesians 3:3,4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Ephesians 5:17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2 Peter 3:15,16</a:t>
            </a:r>
          </a:p>
          <a:p>
            <a:pPr algn="ctr">
              <a:spcBef>
                <a:spcPct val="35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John 12:48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>
            <a:extLst>
              <a:ext uri="{FF2B5EF4-FFF2-40B4-BE49-F238E27FC236}">
                <a16:creationId xmlns:a16="http://schemas.microsoft.com/office/drawing/2014/main" id="{5DE8181D-2648-13A8-125B-9D8C268F6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7400"/>
            <a:ext cx="8534400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“It’s the job of the Elders or Preacher to Study”</a:t>
            </a:r>
          </a:p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2 Timothy 2:15</a:t>
            </a:r>
          </a:p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Hebrews 5:12,13</a:t>
            </a:r>
          </a:p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Acts 17:11</a:t>
            </a:r>
          </a:p>
          <a:p>
            <a:pPr algn="ctr"/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2 Timothy 2:2</a:t>
            </a:r>
          </a:p>
        </p:txBody>
      </p:sp>
      <p:sp>
        <p:nvSpPr>
          <p:cNvPr id="89091" name="Text Box 3">
            <a:extLst>
              <a:ext uri="{FF2B5EF4-FFF2-40B4-BE49-F238E27FC236}">
                <a16:creationId xmlns:a16="http://schemas.microsoft.com/office/drawing/2014/main" id="{D95F62A8-ACAC-F4D1-AB10-72DDB8632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"/>
            <a:ext cx="10591800" cy="1631950"/>
          </a:xfrm>
          <a:prstGeom prst="rect">
            <a:avLst/>
          </a:prstGeom>
          <a:noFill/>
          <a:ln w="762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Excuses For Not Studying The Bible: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uiExpand="1" build="allAtOnce"/>
      <p:bldP spid="890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5D353E6-5ED4-9003-E049-66BA4E87DC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10591800" cy="1630362"/>
          </a:xfrm>
          <a:noFill/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5400" b="1" i="1" dirty="0">
                <a:solidFill>
                  <a:schemeClr val="bg1"/>
                </a:solidFill>
              </a:rPr>
              <a:t>Excuses for Not Studying The Bible:</a:t>
            </a:r>
          </a:p>
        </p:txBody>
      </p:sp>
      <p:sp>
        <p:nvSpPr>
          <p:cNvPr id="84995" name="Text Box 3">
            <a:extLst>
              <a:ext uri="{FF2B5EF4-FFF2-40B4-BE49-F238E27FC236}">
                <a16:creationId xmlns:a16="http://schemas.microsoft.com/office/drawing/2014/main" id="{DAC3EE81-C71A-F5B8-5105-770320D13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057400"/>
            <a:ext cx="7848600" cy="440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Word of God is Not All We Need!</a:t>
            </a:r>
          </a:p>
          <a:p>
            <a:pPr algn="ctr">
              <a:spcBef>
                <a:spcPct val="30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Romans 1:16,17</a:t>
            </a:r>
          </a:p>
          <a:p>
            <a:pPr algn="ctr">
              <a:spcBef>
                <a:spcPct val="30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1 Corinthians 4:6</a:t>
            </a:r>
          </a:p>
          <a:p>
            <a:pPr algn="ctr">
              <a:spcBef>
                <a:spcPct val="30000"/>
              </a:spcBef>
            </a:pP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Ecclesiastes 12:12,13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0AFF28ED-F94C-BC25-678A-49C4CB997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7401"/>
            <a:ext cx="8534400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Bible Too Negative!</a:t>
            </a:r>
          </a:p>
          <a:p>
            <a:pPr algn="ctr">
              <a:spcBef>
                <a:spcPct val="25000"/>
              </a:spcBef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Acts 20:27</a:t>
            </a:r>
          </a:p>
          <a:p>
            <a:pPr algn="ctr">
              <a:spcBef>
                <a:spcPct val="25000"/>
              </a:spcBef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2 Timothy 4:3,4</a:t>
            </a:r>
          </a:p>
          <a:p>
            <a:pPr algn="ctr">
              <a:spcBef>
                <a:spcPct val="25000"/>
              </a:spcBef>
            </a:pPr>
            <a:r>
              <a:rPr lang="en-US" alt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Acts 2:38-41; 7:51-60</a:t>
            </a: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79BF15B0-74A2-5B2B-31E5-81A8829AD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"/>
            <a:ext cx="10515600" cy="1631950"/>
          </a:xfrm>
          <a:prstGeom prst="rect">
            <a:avLst/>
          </a:prstGeom>
          <a:noFill/>
          <a:ln w="762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Excuses For Not Studying The Bible: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 uiExpand="1" build="allAtOnce"/>
      <p:bldP spid="931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Text Box 7">
            <a:extLst>
              <a:ext uri="{FF2B5EF4-FFF2-40B4-BE49-F238E27FC236}">
                <a16:creationId xmlns:a16="http://schemas.microsoft.com/office/drawing/2014/main" id="{C5893D00-5CE3-C16E-310E-169019FCB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3567"/>
            <a:ext cx="1021080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Peter 3:17-18   “17 You therefore, beloved, since you know this beforehand, beware lest you also fall from your own steadfastness, being led away with the error of the wicked; 18 but grow in the grace and knowledge of our Lord and Savior Jesus Christ. To Him be the glory both now and forever. Amen.”</a:t>
            </a:r>
            <a:endParaRPr lang="en-US" altLang="en-US" sz="96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dy" panose="020B0604020202020204" pitchFamily="66" charset="0"/>
            </a:endParaRPr>
          </a:p>
        </p:txBody>
      </p:sp>
    </p:spTree>
  </p:cSld>
  <p:clrMapOvr>
    <a:masterClrMapping/>
  </p:clrMapOvr>
  <p:transition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301A457-DBBD-AC81-FE43-FDAA71C1C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B8A6A4D-7893-12A2-E4D9-21E032D940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lit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0203794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</TotalTime>
  <Words>227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Andy</vt:lpstr>
      <vt:lpstr>Arial</vt:lpstr>
      <vt:lpstr>Tahoma</vt:lpstr>
      <vt:lpstr>Georgia</vt:lpstr>
      <vt:lpstr>Aptos Display</vt:lpstr>
      <vt:lpstr>Aptos</vt:lpstr>
      <vt:lpstr>Default Design</vt:lpstr>
      <vt:lpstr>Slit</vt:lpstr>
      <vt:lpstr>10203794</vt:lpstr>
      <vt:lpstr>PowerPoint Presentation</vt:lpstr>
      <vt:lpstr>EXCUSE - REASON</vt:lpstr>
      <vt:lpstr>Excuses Used By People For Not Studying The Bible</vt:lpstr>
      <vt:lpstr>PowerPoint Presentation</vt:lpstr>
      <vt:lpstr>Excuses For Not Studying The Bible:</vt:lpstr>
      <vt:lpstr>PowerPoint Presentation</vt:lpstr>
      <vt:lpstr>Excuses for Not Studying The Bible:</vt:lpstr>
      <vt:lpstr>PowerPoint Presentation</vt:lpstr>
      <vt:lpstr>PowerPoint Presentation</vt:lpstr>
      <vt:lpstr>PowerPoint Presentation</vt:lpstr>
    </vt:vector>
  </TitlesOfParts>
  <Company>Evans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Gailen Evans</dc:creator>
  <cp:lastModifiedBy>Gailen Evans</cp:lastModifiedBy>
  <cp:revision>64</cp:revision>
  <dcterms:created xsi:type="dcterms:W3CDTF">2009-01-08T06:15:11Z</dcterms:created>
  <dcterms:modified xsi:type="dcterms:W3CDTF">2025-04-04T02:36:27Z</dcterms:modified>
</cp:coreProperties>
</file>